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04856" cy="230425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проектирования в развитии мелкой моторики у дошкольников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3888432" cy="12142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Подготовила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МБДОУ № 24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Клячева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 Васильевна\Desktop\Дети\Фото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600400" cy="32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Васильевна\Desktop\Дети\Фото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9450" r="4809" b="5350"/>
          <a:stretch/>
        </p:blipFill>
        <p:spPr bwMode="auto">
          <a:xfrm>
            <a:off x="107505" y="116632"/>
            <a:ext cx="4392488" cy="45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 Васильевна\Desktop\Дети\Фото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1416" r="9742" b="10792"/>
          <a:stretch/>
        </p:blipFill>
        <p:spPr bwMode="auto">
          <a:xfrm>
            <a:off x="4788024" y="1059678"/>
            <a:ext cx="4176464" cy="56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 Васильевна\Desktop\Дети\Фото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r="8119" b="4965"/>
          <a:stretch/>
        </p:blipFill>
        <p:spPr bwMode="auto">
          <a:xfrm>
            <a:off x="107505" y="44625"/>
            <a:ext cx="52565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 Васильевна\Desktop\Дети\Фото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7" r="9041" b="5534"/>
          <a:stretch/>
        </p:blipFill>
        <p:spPr bwMode="auto">
          <a:xfrm>
            <a:off x="5436096" y="980728"/>
            <a:ext cx="352839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848872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проектную деятельность дошкольников для развития мелкой моторики, возможно использование различной тематики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открытка» ( используется природный материал)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игрушка» ( Ткань, нитки, фольга и др.)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Волшебные пуговки» ( поделки с использованием разных пуговиц)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Подарок маме» ( цветная бумага, картон, цветы из гербария)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Лесные чудеса» ( поделки из природного материала, причудливые ветки, коряги, корешки)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«Летний подарок» ( поделки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плоскостные и объёмные из ракушек, морских камушков, засушенных трав и цветов)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9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46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1052736"/>
            <a:ext cx="3744416" cy="51347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охватывает разные стороны развития личности дошкольников, начиная с младшего возраста.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 детей позволяет педагогу осуществлять интеграцию практически всех образовательных областей, поскольку предполагает взаимодействие детей друг с другом, родителями и воспитателем, их активное сотрудничество и творчество, познание и труд.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3717032"/>
            <a:ext cx="3209560" cy="29523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сочетается с игрой, что также принципиально для осуществления педагогической работы с дошкольниками, и является коллективным продуктом и творчеством для каждого ребёнка.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 Васильевна\Desktop\Дети\DSCN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1"/>
            <a:ext cx="3816424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Елена\Desktop\2017 аттестация\Дети\молод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72816"/>
            <a:ext cx="735806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В продуктивной деятельности значительно быстрее происходит развитие восприятия и осознания речи детьми, так как речь приобретает действительно практическую направленность и имеет большое значение для выполнения той или иной деятельности» пишет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С.А.Миронова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43204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интеграцию различных видов деятельности в едином тематическом проекте, в основе которого лежит проблема.</a:t>
            </a: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проектного метода в ДОУ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свободной творческой личности ребёнка,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подразумевает :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Обеспечение психологического благополучия и здоровья;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воображения и мышления;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навыков.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 Игры с ватой»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</a:t>
            </a:r>
          </a:p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 Васильевна\Desktop\Дети\Фото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8245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2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548680"/>
            <a:ext cx="4536504" cy="5976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Способствовать развитию мелкой         моторики;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руки и глаза;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у детей познавательной активности, психических процессов;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обогащать словарь детей, развивать грамотную связную речь;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стремление детей к обследованию предметов для выявления их особенностей;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педагогическую грамотность родителей, формировать потребность участвовать в жизни ДОУ.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лена Васильевна\Desktop\Дети\Фото0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2403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56784" cy="1152128"/>
          </a:xfrm>
        </p:spPr>
        <p:txBody>
          <a:bodyPr>
            <a:normAutofit fontScale="90000"/>
          </a:bodyPr>
          <a:lstStyle/>
          <a:p>
            <a:pPr marL="82296" indent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старшей группы, воспитатели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144016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43608" y="1484784"/>
            <a:ext cx="7992888" cy="51845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Целеполагание: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с ватой развивают мелкую моторику.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научиться делать поделки и картины из ваты.</a:t>
            </a:r>
          </a:p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материалов: вата, ватные палочки, ватные диски, картон, цветная бумага, клей.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картинок, изготовление трафаретов.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проекта.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и воспитателями.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занятия с детьми. Выполнение поделок из ваты.</a:t>
            </a:r>
          </a:p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продукта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96044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018155"/>
              </p:ext>
            </p:extLst>
          </p:nvPr>
        </p:nvGraphicFramePr>
        <p:xfrm>
          <a:off x="1043608" y="692696"/>
          <a:ext cx="7992888" cy="61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048672"/>
              </a:tblGrid>
              <a:tr h="6233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56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материалов, картинок, изготовление трафаретов.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с детьми аппликаций ( с использованием ваты).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390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материалов.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семинаре-практикуме « Развитие мелкой моторики через игры с ватой»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конкурсе « Посмотрите-ка, ребята, все поделки-то из ваты!»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73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семинара-практикума для родителей « Развитие мелкой моторики через игры с ватой»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выставки детских работ.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мастер-класса для воспитателей ДОУ « Игры и упражнения с ватой- средство для развития мелкой моторики»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3006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« Посмотрите-ка, ребята, все поделки-то из ваты!»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альбома с фотографиями детских работ.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6634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ватой – интересное и полезное занятие как в детском саду, так и дома.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было увеличить длительность проекта, так как многие дети захотели попробовать, что ещё можно сделать из ваты, заинтересовались, как вата используется ( в медицине, в пошиве одежды, изготовлении одеял, игрушек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760408" cy="46413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  <a:p>
            <a:pPr marL="539496" indent="-457200"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Е.А.Савельева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Пальчиковые игры в комплексе с логопедическими упражнениями для детей от рождения до 6 лет. Москва. Школьная пресса 2011 г.</a:t>
            </a:r>
          </a:p>
          <a:p>
            <a:pPr marL="539496" indent="-457200"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В.А.Акименко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технологии в логопедии. Ростов –на-Дону Феникс 2011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496" indent="-457200"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В.А.Деркунская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Проектная деятельность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дошкольников.Москва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педагогического образования 2013.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Васильевна\Desktop\Дети\Фото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11390" r="5491"/>
          <a:stretch/>
        </p:blipFill>
        <p:spPr bwMode="auto">
          <a:xfrm>
            <a:off x="35496" y="116632"/>
            <a:ext cx="51125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 Васильевна\Desktop\Дети\Фото0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r="7299" b="3724"/>
          <a:stretch/>
        </p:blipFill>
        <p:spPr bwMode="auto">
          <a:xfrm>
            <a:off x="5220072" y="3429001"/>
            <a:ext cx="37444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Васильевна\Desktop\Дети\Фото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r="7418" b="2862"/>
          <a:stretch/>
        </p:blipFill>
        <p:spPr bwMode="auto">
          <a:xfrm>
            <a:off x="179512" y="1700808"/>
            <a:ext cx="54726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 Васильевна\Desktop\Дети\Фото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8411"/>
          <a:stretch/>
        </p:blipFill>
        <p:spPr bwMode="auto">
          <a:xfrm>
            <a:off x="5724128" y="188641"/>
            <a:ext cx="33123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</TotalTime>
  <Words>675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Метод проектирования в развитии мелкой моторики у дошкольников</vt:lpstr>
      <vt:lpstr>« В продуктивной деятельности значительно быстрее происходит развитие восприятия и осознания речи детьми, так как речь приобретает действительно практическую направленность и имеет большое значение для выполнения той или иной деятельности» пишет С.А.Миронова</vt:lpstr>
      <vt:lpstr>Проект « Игры с ватой»</vt:lpstr>
      <vt:lpstr>Презентация PowerPoint</vt:lpstr>
      <vt:lpstr>Сроки реализации: 2-3 недели  Участники: дети и родители старшей группы, воспитатели </vt:lpstr>
      <vt:lpstr>Реализация проекта</vt:lpstr>
      <vt:lpstr>Итог: Выставка детских работ « Посмотрите-ка, ребята, все поделки-то из ваты!»  Оформление альбома с фотографиями детских работ.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Организуя проектную деятельность дошкольников для развития мелкой моторики, возможно использование различной тематики: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проектирования в развитии мелкой моторики у дошкольников</dc:title>
  <dc:creator>Елена Васильевна</dc:creator>
  <cp:lastModifiedBy>Елена Васильевна</cp:lastModifiedBy>
  <cp:revision>37</cp:revision>
  <dcterms:created xsi:type="dcterms:W3CDTF">2021-11-21T07:42:31Z</dcterms:created>
  <dcterms:modified xsi:type="dcterms:W3CDTF">2021-11-23T17:44:53Z</dcterms:modified>
</cp:coreProperties>
</file>